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7" r:id="rId12"/>
    <p:sldId id="271" r:id="rId13"/>
    <p:sldId id="272" r:id="rId14"/>
    <p:sldId id="27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0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23F5-9144-4C07-9F76-8FC9DD978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E99B7-B27B-4A0A-A50E-97BA57320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3BE47-9CE8-4123-87A7-4A4D4F79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6432-8A18-4566-A7C4-9FDEAD99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EEA6-2604-4186-83F7-0E6F1630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ED17-B7CA-45EA-9DCD-521E532C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D1DED-4642-4779-AEF7-D8E3F17CA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1BF0-4D19-4127-B2E9-0E4617DD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9ED2-DFB6-476D-AFE1-1FEECAB9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0471-D1F2-45C7-8D5A-ADB984EB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9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62DC4-3E2F-4B9A-8BFE-D35BB9096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7B6DA-6111-4053-BA86-D66DB43F5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3DFC-A3C2-4AA6-919A-153F53B6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C1735-FED3-4D17-984A-4B648E0D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A6491-0E67-44DD-A9D9-C9F08D30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CD2A-3A19-4C36-8E92-E25349B7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6F522-25A6-49FA-BB47-F23B449B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9994E-9521-4695-ABC8-46C43BB4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3F58-4185-4658-8161-97545EF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7DFC9-8D1E-4589-B301-97B1F39E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8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7D24-E510-4D6E-B56F-1249C5AD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18CFE-F436-4712-B1AD-100B49C3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98F7A-D439-4CD2-B7A1-40348C6F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EEC-B073-4B06-B690-BD82F312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1019B-85EE-4559-A0F2-006BEBC9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9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400C-11FB-4960-866E-546F8724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C885-DF2B-4313-B32E-01651A9D5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46B47-8BD7-4879-8B3C-9E912A330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F3A63-E212-4BCB-B01E-0E25C88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44374-7FD3-4F24-93CA-BA1F6E29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A3E64-59A3-4020-935C-F27C51DF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9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E23B-EA45-47DB-818A-756665B5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B10C8-4840-4A1C-A174-C5DD49CB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D4B01-FAA4-4892-90AD-1774C195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6D448-DC86-4D6D-A413-92B9C4DBF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5247B-E28C-4355-8C75-8544FDE7F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E854B-F746-4177-AC20-C005DD1E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FA019C-CF9F-47CA-B547-1760B3A5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0E6F5F-C157-49B0-8564-FF103C21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6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9685-0ED3-46D0-8AC1-0BEE6F98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414B6-7294-49D1-AD33-F2923480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EBB80-5E88-4FF2-B568-2AF81652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7AB74-ACDC-4F4D-996A-F320851E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0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90B01-080B-4CA1-8D23-0C1D12EF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3E2A0-A15B-4410-B0D6-3E7EFD32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0398-295A-437C-8D73-87532F04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4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3DE3-0C48-4659-926F-4B95957B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3F-51B4-4512-B8E2-FE43EBDA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B15FF-59DE-41B4-A88A-5DC49D200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33BDE-5282-41F8-9E1F-7F633A2C4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B6E7-36DB-481E-8ACC-81A1A77E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61D5B-878B-4085-A75D-F6167861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15CE-6933-41C2-8EB1-446F87E3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FA372-FCC5-4F3D-B3B6-41124B8A6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48354-9293-4D46-95A0-D940C8BF7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643E7-666E-4A6C-8894-B7C65E36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1AE36-0DF5-4F0D-A90A-58E6A8A1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8F01D-38E5-4671-99B3-0694948F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8A2F5-838A-4EE2-B8D7-3EC3EAF2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C97F5-1FC2-4FA4-87A2-226A01F15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97C09-AB89-4C55-8CEE-C7DCBB4C3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05668-951E-452D-A98C-0A6C028B982E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7220D-6EE0-40DF-A8ED-B39BBEF0D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DC35-3B10-482D-B968-7EC47BEE5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2699E-0C38-4A92-98A3-584D227C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4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3849C5-83D8-4BD9-A3DF-AB120EE52EFF}"/>
              </a:ext>
            </a:extLst>
          </p:cNvPr>
          <p:cNvGrpSpPr/>
          <p:nvPr/>
        </p:nvGrpSpPr>
        <p:grpSpPr>
          <a:xfrm>
            <a:off x="213021" y="527339"/>
            <a:ext cx="3505200" cy="5924550"/>
            <a:chOff x="1847850" y="676275"/>
            <a:chExt cx="3505200" cy="59245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282651C-BC92-4171-964B-1E6A8B0DD7F2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A961DD9-7922-4E4D-BCC1-0DEE789D2247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3603FE-A870-428A-9E87-CA79F5F5F7A5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624F4F0-6882-4ABC-9AA1-64CC2CF70202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6F751C-FFDA-4473-8A30-A272925BD873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travel icon">
            <a:extLst>
              <a:ext uri="{FF2B5EF4-FFF2-40B4-BE49-F238E27FC236}">
                <a16:creationId xmlns:a16="http://schemas.microsoft.com/office/drawing/2014/main" id="{047B3E5E-1833-4CF1-A177-FCFA2704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5" y="137572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A5143-A19F-4CA4-B633-C9306E30E2E7}"/>
              </a:ext>
            </a:extLst>
          </p:cNvPr>
          <p:cNvSpPr txBox="1"/>
          <p:nvPr/>
        </p:nvSpPr>
        <p:spPr>
          <a:xfrm>
            <a:off x="1179042" y="146132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pyrus" panose="020B0604020202020204" pitchFamily="66" charset="0"/>
              </a:rPr>
              <a:t>Savy</a:t>
            </a:r>
            <a:r>
              <a:rPr lang="en-US" sz="2400" b="1" dirty="0">
                <a:latin typeface="Papyrus" panose="020B0604020202020204" pitchFamily="66" charset="0"/>
              </a:rPr>
              <a:t> Traveler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29540-B185-4B90-BFC5-6B83BC07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4" y="3173838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248F31-9DFD-4B1D-907F-1BBA40BE7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0" y="2068097"/>
            <a:ext cx="487361" cy="48012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B0ED71-CAB1-4095-AD1D-602C273E4034}"/>
              </a:ext>
            </a:extLst>
          </p:cNvPr>
          <p:cNvCxnSpPr/>
          <p:nvPr/>
        </p:nvCxnSpPr>
        <p:spPr>
          <a:xfrm>
            <a:off x="544865" y="200905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D207CD-591D-479E-B91E-B1EB6355CE35}"/>
              </a:ext>
            </a:extLst>
          </p:cNvPr>
          <p:cNvSpPr/>
          <p:nvPr/>
        </p:nvSpPr>
        <p:spPr>
          <a:xfrm>
            <a:off x="1103783" y="210911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EC759-554D-490F-8361-C6B6FC50D0E0}"/>
              </a:ext>
            </a:extLst>
          </p:cNvPr>
          <p:cNvSpPr txBox="1"/>
          <p:nvPr/>
        </p:nvSpPr>
        <p:spPr>
          <a:xfrm>
            <a:off x="432487" y="2866062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Top Yelp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760B43-2E43-4BBE-8FC4-2FC5F9A3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4" y="3854591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EE2817-E6DA-455B-90B8-3387EA08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0" y="4518431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41FED3-C169-458D-84BD-DB4427727CEE}"/>
              </a:ext>
            </a:extLst>
          </p:cNvPr>
          <p:cNvSpPr/>
          <p:nvPr/>
        </p:nvSpPr>
        <p:spPr>
          <a:xfrm>
            <a:off x="3449858" y="2326386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BF4055-AAFC-4577-B5FF-3AA13AC512CC}"/>
              </a:ext>
            </a:extLst>
          </p:cNvPr>
          <p:cNvGrpSpPr/>
          <p:nvPr/>
        </p:nvGrpSpPr>
        <p:grpSpPr>
          <a:xfrm>
            <a:off x="4210213" y="466725"/>
            <a:ext cx="3505200" cy="5924550"/>
            <a:chOff x="1847850" y="676275"/>
            <a:chExt cx="3505200" cy="592455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0110AF3-D8D6-443F-BA98-5BDAFE0E95E8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B1050B-F81A-4D7C-BAAE-947185C587B5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E0D68A-4B8E-4F11-A3D9-6FFD3FA1C184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6F343FF-32C6-4B6F-A38B-457406CD27D6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ABBB4E-6399-40AE-8BD8-466C31400542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2" descr="Image result for travel icon">
            <a:extLst>
              <a:ext uri="{FF2B5EF4-FFF2-40B4-BE49-F238E27FC236}">
                <a16:creationId xmlns:a16="http://schemas.microsoft.com/office/drawing/2014/main" id="{DC9B7AF1-D1EA-4CF8-9D0A-89AC1818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42" y="137572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EB5AA59-EB33-4BB3-99BA-41DFB2242807}"/>
              </a:ext>
            </a:extLst>
          </p:cNvPr>
          <p:cNvSpPr txBox="1"/>
          <p:nvPr/>
        </p:nvSpPr>
        <p:spPr>
          <a:xfrm>
            <a:off x="5166019" y="146132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pyrus" panose="020B0604020202020204" pitchFamily="66" charset="0"/>
              </a:rPr>
              <a:t>Savy</a:t>
            </a:r>
            <a:r>
              <a:rPr lang="en-US" sz="2400" b="1" dirty="0">
                <a:latin typeface="Papyrus" panose="020B0604020202020204" pitchFamily="66" charset="0"/>
              </a:rPr>
              <a:t> Traveler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E1AE84F-2D11-4561-A606-F39D36BA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41" y="2656335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25203C-FD70-450D-A877-B62BFF78C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167" y="2068097"/>
            <a:ext cx="487361" cy="480123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0E2B27-20D3-44BC-AC53-4ACEBE3B7C57}"/>
              </a:ext>
            </a:extLst>
          </p:cNvPr>
          <p:cNvCxnSpPr/>
          <p:nvPr/>
        </p:nvCxnSpPr>
        <p:spPr>
          <a:xfrm>
            <a:off x="4531842" y="200905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06D3035-7F93-4705-91EA-8455E3561109}"/>
              </a:ext>
            </a:extLst>
          </p:cNvPr>
          <p:cNvSpPr/>
          <p:nvPr/>
        </p:nvSpPr>
        <p:spPr>
          <a:xfrm>
            <a:off x="5090760" y="210911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A7BA2F-280C-497B-9196-0E91E61072F4}"/>
              </a:ext>
            </a:extLst>
          </p:cNvPr>
          <p:cNvSpPr txBox="1"/>
          <p:nvPr/>
        </p:nvSpPr>
        <p:spPr>
          <a:xfrm>
            <a:off x="4471386" y="3335726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Papyrus" panose="020B0604020202020204" pitchFamily="66" charset="0"/>
              </a:rPr>
              <a:t>Youtube</a:t>
            </a:r>
            <a:r>
              <a:rPr lang="en-US" sz="1400" b="1" dirty="0">
                <a:latin typeface="Papyrus" panose="020B0604020202020204" pitchFamily="66" charset="0"/>
              </a:rPr>
              <a:t> Top 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AAC3B64-26CD-4FAE-94E0-4B718B85C82E}"/>
              </a:ext>
            </a:extLst>
          </p:cNvPr>
          <p:cNvSpPr/>
          <p:nvPr/>
        </p:nvSpPr>
        <p:spPr>
          <a:xfrm>
            <a:off x="7455068" y="3924710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C8AA38-1260-4532-B428-47B659E8CD3A}"/>
              </a:ext>
            </a:extLst>
          </p:cNvPr>
          <p:cNvSpPr txBox="1"/>
          <p:nvPr/>
        </p:nvSpPr>
        <p:spPr>
          <a:xfrm>
            <a:off x="4468658" y="4823687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Create your </a:t>
            </a:r>
            <a:r>
              <a:rPr lang="en-US" sz="1400" b="1" dirty="0" err="1">
                <a:latin typeface="Papyrus" panose="020B0604020202020204" pitchFamily="66" charset="0"/>
              </a:rPr>
              <a:t>Itenerary</a:t>
            </a:r>
            <a:endParaRPr lang="en-US" sz="1400" b="1" dirty="0">
              <a:latin typeface="Papyrus" panose="020B0604020202020204" pitchFamily="66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59E9C3-302E-4D1C-97A3-F04A7BDE5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973" y="3672875"/>
            <a:ext cx="1924605" cy="1099774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CC05930D-E2FE-4547-9E63-6095036754F7}"/>
              </a:ext>
            </a:extLst>
          </p:cNvPr>
          <p:cNvGrpSpPr/>
          <p:nvPr/>
        </p:nvGrpSpPr>
        <p:grpSpPr>
          <a:xfrm>
            <a:off x="8025725" y="466725"/>
            <a:ext cx="3505200" cy="5924550"/>
            <a:chOff x="1847850" y="676275"/>
            <a:chExt cx="3505200" cy="592455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B08297B-840D-422F-A9C9-9319E05CF7B6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B759845-567F-461F-A171-1F30D2BF956E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9FC40B9-D2E7-432A-8127-92F0160FC1D0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EFE8DB4-7FD0-42B8-A922-60A953380C50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FEDF172-2217-4D5C-8182-2C9DCC641EC4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1" name="Picture 2" descr="Image result for travel icon">
            <a:extLst>
              <a:ext uri="{FF2B5EF4-FFF2-40B4-BE49-F238E27FC236}">
                <a16:creationId xmlns:a16="http://schemas.microsoft.com/office/drawing/2014/main" id="{0F6888DD-6561-40F9-B7C5-43656B87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354" y="137572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27B21C6-CB43-46EE-AAAD-667B2C6AC540}"/>
              </a:ext>
            </a:extLst>
          </p:cNvPr>
          <p:cNvSpPr txBox="1"/>
          <p:nvPr/>
        </p:nvSpPr>
        <p:spPr>
          <a:xfrm>
            <a:off x="8981531" y="146132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badi" panose="020B0604020104020204" pitchFamily="34" charset="0"/>
              </a:rPr>
              <a:t>Savy</a:t>
            </a:r>
            <a:r>
              <a:rPr lang="en-US" sz="2400" b="1" dirty="0">
                <a:latin typeface="Abadi" panose="020B0604020104020204" pitchFamily="34" charset="0"/>
              </a:rPr>
              <a:t> Traveler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4A9A164-6779-45F6-B18A-D1C83EA86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679" y="2068097"/>
            <a:ext cx="487361" cy="480123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C6B84EE-1982-405D-A554-1B06663BB5C2}"/>
              </a:ext>
            </a:extLst>
          </p:cNvPr>
          <p:cNvCxnSpPr/>
          <p:nvPr/>
        </p:nvCxnSpPr>
        <p:spPr>
          <a:xfrm>
            <a:off x="8347354" y="200905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0246409B-4FD0-4335-BE90-6B7A836E008F}"/>
              </a:ext>
            </a:extLst>
          </p:cNvPr>
          <p:cNvSpPr/>
          <p:nvPr/>
        </p:nvSpPr>
        <p:spPr>
          <a:xfrm>
            <a:off x="8906272" y="210911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F18D1AB-DE05-4CDE-A2CC-F6AB91C1C297}"/>
              </a:ext>
            </a:extLst>
          </p:cNvPr>
          <p:cNvSpPr txBox="1"/>
          <p:nvPr/>
        </p:nvSpPr>
        <p:spPr>
          <a:xfrm>
            <a:off x="8286898" y="2678775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Papyrus" panose="020B0604020202020204" pitchFamily="66" charset="0"/>
              </a:rPr>
              <a:t>Youtube</a:t>
            </a:r>
            <a:r>
              <a:rPr lang="en-US" sz="1400" b="1" dirty="0">
                <a:latin typeface="Papyrus" panose="020B0604020202020204" pitchFamily="66" charset="0"/>
              </a:rPr>
              <a:t> Top 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D37FE27-F3F9-410B-A350-4FB40ACD9DAA}"/>
              </a:ext>
            </a:extLst>
          </p:cNvPr>
          <p:cNvSpPr/>
          <p:nvPr/>
        </p:nvSpPr>
        <p:spPr>
          <a:xfrm>
            <a:off x="11270580" y="4750338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07F655F-40F8-409A-8401-FD5C49978F45}"/>
              </a:ext>
            </a:extLst>
          </p:cNvPr>
          <p:cNvSpPr txBox="1"/>
          <p:nvPr/>
        </p:nvSpPr>
        <p:spPr>
          <a:xfrm>
            <a:off x="8284170" y="4166736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Create your </a:t>
            </a:r>
            <a:r>
              <a:rPr lang="en-US" sz="1400" b="1" dirty="0" err="1">
                <a:latin typeface="Papyrus" panose="020B0604020202020204" pitchFamily="66" charset="0"/>
              </a:rPr>
              <a:t>Itenerary</a:t>
            </a:r>
            <a:endParaRPr lang="en-US" sz="1400" b="1" dirty="0">
              <a:latin typeface="Papyrus" panose="020B0604020202020204" pitchFamily="66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3091FEE-65AA-4E21-8A0E-2B36FCC67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485" y="3015924"/>
            <a:ext cx="1924605" cy="109977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E2A9861-6A33-4D1D-9174-29F01551E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003" y="4482535"/>
            <a:ext cx="2722967" cy="814194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6D9897D-AFD5-41DF-8FA5-A712923FC887}"/>
              </a:ext>
            </a:extLst>
          </p:cNvPr>
          <p:cNvSpPr/>
          <p:nvPr/>
        </p:nvSpPr>
        <p:spPr>
          <a:xfrm>
            <a:off x="3298922" y="1461324"/>
            <a:ext cx="203200" cy="3178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06FC491-A0F0-45B5-8255-17782C182F9D}"/>
              </a:ext>
            </a:extLst>
          </p:cNvPr>
          <p:cNvSpPr/>
          <p:nvPr/>
        </p:nvSpPr>
        <p:spPr>
          <a:xfrm>
            <a:off x="3343626" y="1634300"/>
            <a:ext cx="117156" cy="1160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9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FBEF6-B603-466E-B0AD-FFD3474F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4" t="2436" r="4258" b="2425"/>
          <a:stretch/>
        </p:blipFill>
        <p:spPr>
          <a:xfrm>
            <a:off x="312516" y="671333"/>
            <a:ext cx="2291788" cy="3900668"/>
          </a:xfrm>
          <a:prstGeom prst="roundRect">
            <a:avLst>
              <a:gd name="adj" fmla="val 188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Profile photo for Hazel Reyes">
            <a:extLst>
              <a:ext uri="{FF2B5EF4-FFF2-40B4-BE49-F238E27FC236}">
                <a16:creationId xmlns:a16="http://schemas.microsoft.com/office/drawing/2014/main" id="{D0BC48B9-9AE6-458D-B6CD-5E4528EC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26" y="3448423"/>
            <a:ext cx="1590554" cy="15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for Sonia Pandit">
            <a:extLst>
              <a:ext uri="{FF2B5EF4-FFF2-40B4-BE49-F238E27FC236}">
                <a16:creationId xmlns:a16="http://schemas.microsoft.com/office/drawing/2014/main" id="{86915847-4851-44D9-9939-B4CD6FB8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87" y="3448423"/>
            <a:ext cx="1553275" cy="15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for Ana Pineda">
            <a:extLst>
              <a:ext uri="{FF2B5EF4-FFF2-40B4-BE49-F238E27FC236}">
                <a16:creationId xmlns:a16="http://schemas.microsoft.com/office/drawing/2014/main" id="{CBFCFBF8-B100-42C4-8CE6-C50263874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69" y="3448423"/>
            <a:ext cx="1590554" cy="15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for Andres Ruiz">
            <a:extLst>
              <a:ext uri="{FF2B5EF4-FFF2-40B4-BE49-F238E27FC236}">
                <a16:creationId xmlns:a16="http://schemas.microsoft.com/office/drawing/2014/main" id="{41069D42-BBCA-4427-9734-A6ECE443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630" y="3448423"/>
            <a:ext cx="1590554" cy="15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A73C0-5F73-4F3B-9C33-68E7D9C172D7}"/>
              </a:ext>
            </a:extLst>
          </p:cNvPr>
          <p:cNvSpPr txBox="1"/>
          <p:nvPr/>
        </p:nvSpPr>
        <p:spPr>
          <a:xfrm>
            <a:off x="3333509" y="671333"/>
            <a:ext cx="7286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Project 1: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Using API’s to Help Travelers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9A790-9DDD-46E1-8DFD-0941673E0979}"/>
              </a:ext>
            </a:extLst>
          </p:cNvPr>
          <p:cNvSpPr txBox="1"/>
          <p:nvPr/>
        </p:nvSpPr>
        <p:spPr>
          <a:xfrm>
            <a:off x="6243577" y="2894425"/>
            <a:ext cx="20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Team Members: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7738D-CBD4-42DE-9986-539028C409CF}"/>
              </a:ext>
            </a:extLst>
          </p:cNvPr>
          <p:cNvSpPr txBox="1"/>
          <p:nvPr/>
        </p:nvSpPr>
        <p:spPr>
          <a:xfrm>
            <a:off x="3802322" y="5038977"/>
            <a:ext cx="132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Hazel Reyes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7361B-B326-45E1-A20A-4D66D5E19D0D}"/>
              </a:ext>
            </a:extLst>
          </p:cNvPr>
          <p:cNvSpPr txBox="1"/>
          <p:nvPr/>
        </p:nvSpPr>
        <p:spPr>
          <a:xfrm>
            <a:off x="5592665" y="5038977"/>
            <a:ext cx="144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Sonia Pandit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20F71-F273-4568-BB88-6A1F36F34B7E}"/>
              </a:ext>
            </a:extLst>
          </p:cNvPr>
          <p:cNvSpPr txBox="1"/>
          <p:nvPr/>
        </p:nvSpPr>
        <p:spPr>
          <a:xfrm>
            <a:off x="7439287" y="5038977"/>
            <a:ext cx="144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 Pineda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5DFF0-1FA3-4CA1-BC93-30973CC4D07A}"/>
              </a:ext>
            </a:extLst>
          </p:cNvPr>
          <p:cNvSpPr txBox="1"/>
          <p:nvPr/>
        </p:nvSpPr>
        <p:spPr>
          <a:xfrm>
            <a:off x="9304548" y="5038977"/>
            <a:ext cx="144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Andres Ruiz</a:t>
            </a:r>
          </a:p>
        </p:txBody>
      </p:sp>
    </p:spTree>
    <p:extLst>
      <p:ext uri="{BB962C8B-B14F-4D97-AF65-F5344CB8AC3E}">
        <p14:creationId xmlns:p14="http://schemas.microsoft.com/office/powerpoint/2010/main" val="127850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67BEA9-A3F8-41F4-9A70-C45C7BB446C3}"/>
              </a:ext>
            </a:extLst>
          </p:cNvPr>
          <p:cNvSpPr txBox="1"/>
          <p:nvPr/>
        </p:nvSpPr>
        <p:spPr>
          <a:xfrm>
            <a:off x="208344" y="34725"/>
            <a:ext cx="11458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App Concept: Savvy Travels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Using API’s to Help </a:t>
            </a:r>
            <a:r>
              <a:rPr lang="en-US" sz="4400" dirty="0">
                <a:solidFill>
                  <a:schemeClr val="bg1"/>
                </a:solidFill>
              </a:rPr>
              <a:t>Travelers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C88BB-7F88-4191-A117-6BD2510F2468}"/>
              </a:ext>
            </a:extLst>
          </p:cNvPr>
          <p:cNvSpPr txBox="1"/>
          <p:nvPr/>
        </p:nvSpPr>
        <p:spPr>
          <a:xfrm>
            <a:off x="601886" y="2563807"/>
            <a:ext cx="9109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Problem : When planning a trip, Travels want to visit and experience the best local food. This task can quickly get overwhelming with the endless possibilities. The traveler can experience “Analysis Paralysis”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E7BA6-0193-40B4-BAA4-2F349A3AFEEE}"/>
              </a:ext>
            </a:extLst>
          </p:cNvPr>
          <p:cNvSpPr txBox="1"/>
          <p:nvPr/>
        </p:nvSpPr>
        <p:spPr>
          <a:xfrm>
            <a:off x="2596587" y="4017020"/>
            <a:ext cx="9225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Solution : Allow the travels to only browse the best reviews and rated restaurants and activities provided by the Yelp and </a:t>
            </a:r>
            <a:r>
              <a:rPr lang="en-US" sz="2400" dirty="0" err="1">
                <a:solidFill>
                  <a:schemeClr val="bg1"/>
                </a:solidFill>
              </a:rPr>
              <a:t>Youtube</a:t>
            </a:r>
            <a:r>
              <a:rPr lang="en-US" sz="2400" dirty="0">
                <a:solidFill>
                  <a:schemeClr val="bg1"/>
                </a:solidFill>
              </a:rPr>
              <a:t> APIs. Additionally the user can create their own </a:t>
            </a:r>
            <a:r>
              <a:rPr lang="en-US" sz="2400" dirty="0" err="1">
                <a:solidFill>
                  <a:schemeClr val="bg1"/>
                </a:solidFill>
              </a:rPr>
              <a:t>itenarary</a:t>
            </a:r>
            <a:r>
              <a:rPr lang="en-US" sz="2400" dirty="0">
                <a:solidFill>
                  <a:schemeClr val="bg1"/>
                </a:solidFill>
              </a:rPr>
              <a:t> based on the search results.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58A580-0B9F-49F1-B0AE-333008D6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056" y="2345706"/>
            <a:ext cx="1564534" cy="162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erson with plan">
            <a:extLst>
              <a:ext uri="{FF2B5EF4-FFF2-40B4-BE49-F238E27FC236}">
                <a16:creationId xmlns:a16="http://schemas.microsoft.com/office/drawing/2014/main" id="{0ED02CCA-4AE8-4670-86EF-CB841AC9D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2" t="4557" r="9009" b="10380"/>
          <a:stretch/>
        </p:blipFill>
        <p:spPr bwMode="auto">
          <a:xfrm>
            <a:off x="601886" y="3982237"/>
            <a:ext cx="1689901" cy="174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9944B5-E443-4F1B-A140-89B09480F654}"/>
              </a:ext>
            </a:extLst>
          </p:cNvPr>
          <p:cNvSpPr/>
          <p:nvPr/>
        </p:nvSpPr>
        <p:spPr>
          <a:xfrm>
            <a:off x="694484" y="1822486"/>
            <a:ext cx="8090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Target Audience: Travelers(Local and Non-Local)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3043F4-CD67-4860-B719-A7D29DAF4A11}"/>
              </a:ext>
            </a:extLst>
          </p:cNvPr>
          <p:cNvSpPr/>
          <p:nvPr/>
        </p:nvSpPr>
        <p:spPr>
          <a:xfrm>
            <a:off x="694484" y="6002612"/>
            <a:ext cx="10741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Motivation: Want to focus on the excitement of traveling.</a:t>
            </a:r>
          </a:p>
        </p:txBody>
      </p:sp>
    </p:spTree>
    <p:extLst>
      <p:ext uri="{BB962C8B-B14F-4D97-AF65-F5344CB8AC3E}">
        <p14:creationId xmlns:p14="http://schemas.microsoft.com/office/powerpoint/2010/main" val="398151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67BEA9-A3F8-41F4-9A70-C45C7BB446C3}"/>
              </a:ext>
            </a:extLst>
          </p:cNvPr>
          <p:cNvSpPr txBox="1"/>
          <p:nvPr/>
        </p:nvSpPr>
        <p:spPr>
          <a:xfrm>
            <a:off x="208344" y="34725"/>
            <a:ext cx="11458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Design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D2E34C-04BB-4DBA-9715-E3BDFB41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5" y="1844953"/>
            <a:ext cx="5430340" cy="3062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554501-5991-4F75-8F59-A2532E73CC0A}"/>
              </a:ext>
            </a:extLst>
          </p:cNvPr>
          <p:cNvSpPr txBox="1"/>
          <p:nvPr/>
        </p:nvSpPr>
        <p:spPr>
          <a:xfrm>
            <a:off x="416690" y="1124505"/>
            <a:ext cx="425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Mobile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43274-0B05-49B2-B1DF-173707F3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84" y="1844953"/>
            <a:ext cx="5562350" cy="3062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B01175-9B21-4AA3-A796-3B83A71D2A6F}"/>
              </a:ext>
            </a:extLst>
          </p:cNvPr>
          <p:cNvSpPr txBox="1"/>
          <p:nvPr/>
        </p:nvSpPr>
        <p:spPr>
          <a:xfrm>
            <a:off x="6749971" y="1124505"/>
            <a:ext cx="425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421978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67BEA9-A3F8-41F4-9A70-C45C7BB446C3}"/>
              </a:ext>
            </a:extLst>
          </p:cNvPr>
          <p:cNvSpPr txBox="1"/>
          <p:nvPr/>
        </p:nvSpPr>
        <p:spPr>
          <a:xfrm>
            <a:off x="208344" y="34725"/>
            <a:ext cx="11458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New Technologies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01175-9B21-4AA3-A796-3B83A71D2A6F}"/>
              </a:ext>
            </a:extLst>
          </p:cNvPr>
          <p:cNvSpPr txBox="1"/>
          <p:nvPr/>
        </p:nvSpPr>
        <p:spPr>
          <a:xfrm>
            <a:off x="295453" y="2005402"/>
            <a:ext cx="4259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used Materialize frame work to design the look of the application and make it responsive across all devices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C545F6-7527-413B-B146-FC1B8547A908}"/>
              </a:ext>
            </a:extLst>
          </p:cNvPr>
          <p:cNvGrpSpPr/>
          <p:nvPr/>
        </p:nvGrpSpPr>
        <p:grpSpPr>
          <a:xfrm>
            <a:off x="407044" y="1018873"/>
            <a:ext cx="4964724" cy="815412"/>
            <a:chOff x="1256514" y="1018873"/>
            <a:chExt cx="4964724" cy="8154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795C78-2345-4C0D-962C-A24221E8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6514" y="1018873"/>
              <a:ext cx="1280271" cy="81541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74F835-67A4-40A4-9FCD-07B452239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785" y="1018874"/>
              <a:ext cx="3684453" cy="81541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B8CDBEC-2AF8-49A7-8621-4CEDFA6F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44" y="2124559"/>
            <a:ext cx="5896803" cy="408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67BEA9-A3F8-41F4-9A70-C45C7BB446C3}"/>
              </a:ext>
            </a:extLst>
          </p:cNvPr>
          <p:cNvSpPr txBox="1"/>
          <p:nvPr/>
        </p:nvSpPr>
        <p:spPr>
          <a:xfrm>
            <a:off x="208344" y="34725"/>
            <a:ext cx="11458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Demonstation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presentation video">
            <a:hlinkClick r:id="" action="ppaction://media"/>
            <a:extLst>
              <a:ext uri="{FF2B5EF4-FFF2-40B4-BE49-F238E27FC236}">
                <a16:creationId xmlns:a16="http://schemas.microsoft.com/office/drawing/2014/main" id="{47536813-6EB5-4D1F-AE8F-5A1E30D66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19" t="5308" r="413" b="5308"/>
          <a:stretch/>
        </p:blipFill>
        <p:spPr>
          <a:xfrm>
            <a:off x="524718" y="865722"/>
            <a:ext cx="1060704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67BEA9-A3F8-41F4-9A70-C45C7BB446C3}"/>
              </a:ext>
            </a:extLst>
          </p:cNvPr>
          <p:cNvSpPr txBox="1"/>
          <p:nvPr/>
        </p:nvSpPr>
        <p:spPr>
          <a:xfrm>
            <a:off x="1932972" y="428264"/>
            <a:ext cx="8484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C88BB-7F88-4191-A117-6BD2510F2468}"/>
              </a:ext>
            </a:extLst>
          </p:cNvPr>
          <p:cNvSpPr txBox="1"/>
          <p:nvPr/>
        </p:nvSpPr>
        <p:spPr>
          <a:xfrm>
            <a:off x="567162" y="2180486"/>
            <a:ext cx="91092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1. Obtaining API response from Yelp API key. Needed to use Authorization Key within Object different from most APIs we have used</a:t>
            </a:r>
          </a:p>
          <a:p>
            <a:r>
              <a:rPr lang="en-US" sz="2800" dirty="0">
                <a:solidFill>
                  <a:schemeClr val="bg1"/>
                </a:solidFill>
              </a:rPr>
              <a:t>2. Logging users selection to </a:t>
            </a:r>
            <a:r>
              <a:rPr lang="en-US" sz="2800" dirty="0" err="1">
                <a:solidFill>
                  <a:schemeClr val="bg1"/>
                </a:solidFill>
              </a:rPr>
              <a:t>itenarary</a:t>
            </a:r>
            <a:r>
              <a:rPr lang="en-US" sz="2800" dirty="0">
                <a:solidFill>
                  <a:schemeClr val="bg1"/>
                </a:solidFill>
              </a:rPr>
              <a:t> both on the DOM and local Storage.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3629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333BC3-1562-4D85-8A2D-34505C62277D}"/>
              </a:ext>
            </a:extLst>
          </p:cNvPr>
          <p:cNvGrpSpPr/>
          <p:nvPr/>
        </p:nvGrpSpPr>
        <p:grpSpPr>
          <a:xfrm>
            <a:off x="223236" y="466725"/>
            <a:ext cx="3505200" cy="5924550"/>
            <a:chOff x="1847850" y="676275"/>
            <a:chExt cx="3505200" cy="59245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CC1B36-853B-4774-B818-C2E74430F5C5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47EFD5-393D-4550-BAD8-2DE611046855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33DA84-EC05-4039-8849-F0CE449CC112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06313F-BC17-405A-A538-7B8B98B0665D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0AFCF2-F278-48EE-8AB1-42ACC0971847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2" descr="Image result for travel icon">
            <a:extLst>
              <a:ext uri="{FF2B5EF4-FFF2-40B4-BE49-F238E27FC236}">
                <a16:creationId xmlns:a16="http://schemas.microsoft.com/office/drawing/2014/main" id="{3EA16090-12F7-4586-B3FA-96C36DCC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5" y="137572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674D9-7A90-446F-B6CC-2E8A551A1572}"/>
              </a:ext>
            </a:extLst>
          </p:cNvPr>
          <p:cNvSpPr txBox="1"/>
          <p:nvPr/>
        </p:nvSpPr>
        <p:spPr>
          <a:xfrm>
            <a:off x="1179042" y="146132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Papyrus" panose="020B0604020202020204" pitchFamily="66" charset="0"/>
              </a:rPr>
              <a:t>Savy</a:t>
            </a:r>
            <a:r>
              <a:rPr lang="en-US" sz="2400" b="1" dirty="0">
                <a:solidFill>
                  <a:schemeClr val="bg1"/>
                </a:solidFill>
                <a:latin typeface="Papyrus" panose="020B0604020202020204" pitchFamily="66" charset="0"/>
              </a:rPr>
              <a:t> Traveler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89B65-016C-45C8-9FF0-86D56BD3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4" y="3173838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2DC27-A55A-473D-9DB3-D2DBD8F72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0" y="2068097"/>
            <a:ext cx="487361" cy="48012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846949-1A14-4460-8487-37F615DE2AAC}"/>
              </a:ext>
            </a:extLst>
          </p:cNvPr>
          <p:cNvCxnSpPr/>
          <p:nvPr/>
        </p:nvCxnSpPr>
        <p:spPr>
          <a:xfrm>
            <a:off x="544865" y="200905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17B4FF-8EC6-4566-8BC0-6E38229F0241}"/>
              </a:ext>
            </a:extLst>
          </p:cNvPr>
          <p:cNvSpPr/>
          <p:nvPr/>
        </p:nvSpPr>
        <p:spPr>
          <a:xfrm>
            <a:off x="1103783" y="210911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E9F4DE-E022-491C-B480-3AF4DE63451A}"/>
              </a:ext>
            </a:extLst>
          </p:cNvPr>
          <p:cNvSpPr txBox="1"/>
          <p:nvPr/>
        </p:nvSpPr>
        <p:spPr>
          <a:xfrm>
            <a:off x="432487" y="2866062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Top Yelp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3FD376-D4D1-4CB9-BD3A-BC70C9B7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4" y="3854591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E7CA7C-1BD2-4077-BBC3-4FCE212A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0" y="4518431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A6354C-2C99-42CB-B914-425441D301DB}"/>
              </a:ext>
            </a:extLst>
          </p:cNvPr>
          <p:cNvSpPr/>
          <p:nvPr/>
        </p:nvSpPr>
        <p:spPr>
          <a:xfrm>
            <a:off x="3449858" y="2326386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3F63E8-91AD-467F-BDE1-253EC62BC659}"/>
              </a:ext>
            </a:extLst>
          </p:cNvPr>
          <p:cNvCxnSpPr>
            <a:cxnSpLocks/>
          </p:cNvCxnSpPr>
          <p:nvPr/>
        </p:nvCxnSpPr>
        <p:spPr>
          <a:xfrm flipV="1">
            <a:off x="3262585" y="754292"/>
            <a:ext cx="2654423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CFFFAA-AF0D-43C1-B525-83F047992D0B}"/>
              </a:ext>
            </a:extLst>
          </p:cNvPr>
          <p:cNvSpPr txBox="1"/>
          <p:nvPr/>
        </p:nvSpPr>
        <p:spPr>
          <a:xfrm>
            <a:off x="6037700" y="239497"/>
            <a:ext cx="298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Mode (Maybe))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2106CC-1A1A-44AB-BA20-247C90EAD3EA}"/>
              </a:ext>
            </a:extLst>
          </p:cNvPr>
          <p:cNvSpPr/>
          <p:nvPr/>
        </p:nvSpPr>
        <p:spPr>
          <a:xfrm>
            <a:off x="3298922" y="1461324"/>
            <a:ext cx="203200" cy="31780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E4FE6D-F0EC-4073-A5D2-B5F478F2A33C}"/>
              </a:ext>
            </a:extLst>
          </p:cNvPr>
          <p:cNvSpPr/>
          <p:nvPr/>
        </p:nvSpPr>
        <p:spPr>
          <a:xfrm>
            <a:off x="3343626" y="1634300"/>
            <a:ext cx="117156" cy="11608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8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581FE2-1FF6-47D0-BEFC-5B6D7F7CE4BC}"/>
              </a:ext>
            </a:extLst>
          </p:cNvPr>
          <p:cNvGrpSpPr/>
          <p:nvPr/>
        </p:nvGrpSpPr>
        <p:grpSpPr>
          <a:xfrm>
            <a:off x="213021" y="527339"/>
            <a:ext cx="3505200" cy="5924550"/>
            <a:chOff x="1847850" y="676275"/>
            <a:chExt cx="3505200" cy="59245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AD801B3-27E2-4C98-BC2C-6BD380A36C46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8B761C-C38C-4290-AB7A-E842667BF3E2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1199A1-CC12-4670-8493-2D3155604194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BF0A02-88C7-4527-A193-DA05672A7BC2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F672A1-B070-4F37-8C4C-E6BDEA9D29EC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Image result for travel icon">
            <a:extLst>
              <a:ext uri="{FF2B5EF4-FFF2-40B4-BE49-F238E27FC236}">
                <a16:creationId xmlns:a16="http://schemas.microsoft.com/office/drawing/2014/main" id="{9F2EDE88-6C40-49CF-ABBA-8014BECD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5" y="137572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93FE4-792E-401B-A1C7-5B09A1C98CD1}"/>
              </a:ext>
            </a:extLst>
          </p:cNvPr>
          <p:cNvSpPr txBox="1"/>
          <p:nvPr/>
        </p:nvSpPr>
        <p:spPr>
          <a:xfrm>
            <a:off x="1179042" y="146132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pyrus" panose="020B0604020202020204" pitchFamily="66" charset="0"/>
              </a:rPr>
              <a:t>Savy</a:t>
            </a:r>
            <a:r>
              <a:rPr lang="en-US" sz="2400" b="1" dirty="0">
                <a:latin typeface="Papyrus" panose="020B0604020202020204" pitchFamily="66" charset="0"/>
              </a:rPr>
              <a:t> Traveler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5B5AB0-44FB-48C7-925E-897CC5EE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4" y="3173838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1EAD74-D0B9-4A59-BC5D-8FCAE5C3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0" y="2068097"/>
            <a:ext cx="487361" cy="4801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7AA0E1-9EB6-476A-B505-061C15BEFDA0}"/>
              </a:ext>
            </a:extLst>
          </p:cNvPr>
          <p:cNvCxnSpPr/>
          <p:nvPr/>
        </p:nvCxnSpPr>
        <p:spPr>
          <a:xfrm>
            <a:off x="544865" y="200905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767300-A694-4B15-B810-0EDBADEC8ECC}"/>
              </a:ext>
            </a:extLst>
          </p:cNvPr>
          <p:cNvSpPr/>
          <p:nvPr/>
        </p:nvSpPr>
        <p:spPr>
          <a:xfrm>
            <a:off x="1103783" y="210911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C357F-1B9B-4172-B86A-D0F6343AB245}"/>
              </a:ext>
            </a:extLst>
          </p:cNvPr>
          <p:cNvSpPr txBox="1"/>
          <p:nvPr/>
        </p:nvSpPr>
        <p:spPr>
          <a:xfrm>
            <a:off x="432487" y="2866062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Top Yelp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B3318B-36AB-4507-B871-2B91F7BF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4" y="3854591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486F56-31C9-4DE3-8482-7B06DC8B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0" y="4518431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7965F8-E9DB-4707-9D3B-785406D0C40A}"/>
              </a:ext>
            </a:extLst>
          </p:cNvPr>
          <p:cNvSpPr/>
          <p:nvPr/>
        </p:nvSpPr>
        <p:spPr>
          <a:xfrm>
            <a:off x="3449858" y="2326386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3C6E42-A7A7-4758-9989-C728ACFFBD9C}"/>
              </a:ext>
            </a:extLst>
          </p:cNvPr>
          <p:cNvCxnSpPr/>
          <p:nvPr/>
        </p:nvCxnSpPr>
        <p:spPr>
          <a:xfrm flipV="1">
            <a:off x="2991775" y="1606858"/>
            <a:ext cx="2654423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7279CB0-C78D-4602-A285-456FC6499915}"/>
              </a:ext>
            </a:extLst>
          </p:cNvPr>
          <p:cNvSpPr txBox="1"/>
          <p:nvPr/>
        </p:nvSpPr>
        <p:spPr>
          <a:xfrm>
            <a:off x="5867168" y="1380839"/>
            <a:ext cx="7386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User input </a:t>
            </a:r>
          </a:p>
          <a:p>
            <a:endParaRPr lang="en-US" dirty="0"/>
          </a:p>
          <a:p>
            <a:r>
              <a:rPr lang="en-US" dirty="0"/>
              <a:t>ID= #City-Input</a:t>
            </a:r>
          </a:p>
          <a:p>
            <a:endParaRPr lang="en-US" dirty="0"/>
          </a:p>
          <a:p>
            <a:r>
              <a:rPr lang="en-US" dirty="0"/>
              <a:t>Description: Use this text for both </a:t>
            </a:r>
            <a:r>
              <a:rPr lang="en-US" dirty="0" err="1"/>
              <a:t>api</a:t>
            </a:r>
            <a:r>
              <a:rPr lang="en-US" dirty="0"/>
              <a:t> search terms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55E1C9-9B2F-46D9-A9D7-F0A071E254E0}"/>
              </a:ext>
            </a:extLst>
          </p:cNvPr>
          <p:cNvCxnSpPr/>
          <p:nvPr/>
        </p:nvCxnSpPr>
        <p:spPr>
          <a:xfrm flipV="1">
            <a:off x="2692694" y="951451"/>
            <a:ext cx="2654423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3D0559F-DB27-4B2E-9CDF-16BBD7A90FDF}"/>
              </a:ext>
            </a:extLst>
          </p:cNvPr>
          <p:cNvSpPr/>
          <p:nvPr/>
        </p:nvSpPr>
        <p:spPr>
          <a:xfrm>
            <a:off x="510190" y="3098307"/>
            <a:ext cx="2833436" cy="2298369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69211B-F3D4-4AD2-B578-718A90583108}"/>
              </a:ext>
            </a:extLst>
          </p:cNvPr>
          <p:cNvCxnSpPr>
            <a:cxnSpLocks/>
          </p:cNvCxnSpPr>
          <p:nvPr/>
        </p:nvCxnSpPr>
        <p:spPr>
          <a:xfrm flipV="1">
            <a:off x="1634007" y="3854591"/>
            <a:ext cx="2976093" cy="336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87584C-D5DF-4CE6-AE66-3C55864ADBDA}"/>
              </a:ext>
            </a:extLst>
          </p:cNvPr>
          <p:cNvSpPr txBox="1"/>
          <p:nvPr/>
        </p:nvSpPr>
        <p:spPr>
          <a:xfrm>
            <a:off x="4924193" y="3592083"/>
            <a:ext cx="7386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Div</a:t>
            </a:r>
            <a:r>
              <a:rPr lang="en-US" dirty="0"/>
              <a:t>: Empty by default and changed by </a:t>
            </a:r>
            <a:r>
              <a:rPr lang="en-US" dirty="0" err="1"/>
              <a:t>Javascript</a:t>
            </a:r>
            <a:r>
              <a:rPr lang="en-US" dirty="0"/>
              <a:t>/jQuery</a:t>
            </a:r>
          </a:p>
          <a:p>
            <a:endParaRPr lang="en-US" dirty="0"/>
          </a:p>
          <a:p>
            <a:r>
              <a:rPr lang="en-US" dirty="0"/>
              <a:t>ID= #</a:t>
            </a:r>
            <a:r>
              <a:rPr lang="en-US" dirty="0" err="1"/>
              <a:t>YelpArea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Description: display top five search results from yelp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D155CB-A076-4B5B-9A89-3686B599EA02}"/>
              </a:ext>
            </a:extLst>
          </p:cNvPr>
          <p:cNvSpPr txBox="1"/>
          <p:nvPr/>
        </p:nvSpPr>
        <p:spPr>
          <a:xfrm>
            <a:off x="5467808" y="436657"/>
            <a:ext cx="738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Logo(Sticky(maybe))</a:t>
            </a:r>
          </a:p>
        </p:txBody>
      </p:sp>
    </p:spTree>
    <p:extLst>
      <p:ext uri="{BB962C8B-B14F-4D97-AF65-F5344CB8AC3E}">
        <p14:creationId xmlns:p14="http://schemas.microsoft.com/office/powerpoint/2010/main" val="1512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9ED946-4B9F-49DF-AC4D-37F7437F5988}"/>
              </a:ext>
            </a:extLst>
          </p:cNvPr>
          <p:cNvGrpSpPr/>
          <p:nvPr/>
        </p:nvGrpSpPr>
        <p:grpSpPr>
          <a:xfrm>
            <a:off x="495463" y="466725"/>
            <a:ext cx="3505200" cy="5924550"/>
            <a:chOff x="1847850" y="676275"/>
            <a:chExt cx="3505200" cy="59245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7DB455-15EC-4523-9621-461E6E045802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D2A55F-932A-427F-A0A0-367CDE6832A4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C2D43F-4597-4267-A199-FF83A207B0CB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8C464BD-0785-4035-8E9C-9925888B6CDE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29658B-41C5-4594-9E56-93B5D1F6CDFA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Image result for travel icon">
            <a:extLst>
              <a:ext uri="{FF2B5EF4-FFF2-40B4-BE49-F238E27FC236}">
                <a16:creationId xmlns:a16="http://schemas.microsoft.com/office/drawing/2014/main" id="{830A8420-D07D-4BBD-B587-81434462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2" y="137572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801AD1-53B7-41D8-B6BB-73A9682A6BBB}"/>
              </a:ext>
            </a:extLst>
          </p:cNvPr>
          <p:cNvSpPr txBox="1"/>
          <p:nvPr/>
        </p:nvSpPr>
        <p:spPr>
          <a:xfrm>
            <a:off x="1451269" y="146132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pyrus" panose="020B0604020202020204" pitchFamily="66" charset="0"/>
              </a:rPr>
              <a:t>Savy</a:t>
            </a:r>
            <a:r>
              <a:rPr lang="en-US" sz="2400" b="1" dirty="0">
                <a:latin typeface="Papyrus" panose="020B0604020202020204" pitchFamily="66" charset="0"/>
              </a:rPr>
              <a:t> Traveler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857CA6-C540-4D8E-B196-ED7702B6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1" y="2656335"/>
            <a:ext cx="2652458" cy="5509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3831D2-27A3-4E17-8385-339A55A9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7" y="2068097"/>
            <a:ext cx="487361" cy="4801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0FF489-5929-48DA-875B-8568B1A48716}"/>
              </a:ext>
            </a:extLst>
          </p:cNvPr>
          <p:cNvCxnSpPr/>
          <p:nvPr/>
        </p:nvCxnSpPr>
        <p:spPr>
          <a:xfrm>
            <a:off x="817092" y="200905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5329E5-1BE4-43CD-A880-8FF836C7637C}"/>
              </a:ext>
            </a:extLst>
          </p:cNvPr>
          <p:cNvSpPr/>
          <p:nvPr/>
        </p:nvSpPr>
        <p:spPr>
          <a:xfrm>
            <a:off x="1376010" y="210911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63694-B66B-4D05-B3D1-0F78E882A805}"/>
              </a:ext>
            </a:extLst>
          </p:cNvPr>
          <p:cNvSpPr txBox="1"/>
          <p:nvPr/>
        </p:nvSpPr>
        <p:spPr>
          <a:xfrm>
            <a:off x="756636" y="3335726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Papyrus" panose="020B0604020202020204" pitchFamily="66" charset="0"/>
              </a:rPr>
              <a:t>Youtube</a:t>
            </a:r>
            <a:r>
              <a:rPr lang="en-US" sz="1400" b="1" dirty="0">
                <a:latin typeface="Papyrus" panose="020B0604020202020204" pitchFamily="66" charset="0"/>
              </a:rPr>
              <a:t> Top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1E9327-1B2C-461C-9218-6A3410F5C014}"/>
              </a:ext>
            </a:extLst>
          </p:cNvPr>
          <p:cNvSpPr/>
          <p:nvPr/>
        </p:nvSpPr>
        <p:spPr>
          <a:xfrm>
            <a:off x="3740318" y="3924710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2D9A86-2076-4407-8C8F-43AB44065A8E}"/>
              </a:ext>
            </a:extLst>
          </p:cNvPr>
          <p:cNvSpPr txBox="1"/>
          <p:nvPr/>
        </p:nvSpPr>
        <p:spPr>
          <a:xfrm>
            <a:off x="753908" y="4823687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Create your </a:t>
            </a:r>
            <a:r>
              <a:rPr lang="en-US" sz="1400" b="1" dirty="0" err="1">
                <a:latin typeface="Papyrus" panose="020B0604020202020204" pitchFamily="66" charset="0"/>
              </a:rPr>
              <a:t>Itenerary</a:t>
            </a:r>
            <a:endParaRPr lang="en-US" sz="1400" b="1" dirty="0">
              <a:latin typeface="Papyrus" panose="020B0604020202020204" pitchFamily="66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40B1AC-6A58-49B0-9F21-D8319650C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223" y="3672875"/>
            <a:ext cx="1924605" cy="109977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967863-15F3-4871-9E5A-7A6C45462F8B}"/>
              </a:ext>
            </a:extLst>
          </p:cNvPr>
          <p:cNvCxnSpPr>
            <a:cxnSpLocks/>
          </p:cNvCxnSpPr>
          <p:nvPr/>
        </p:nvCxnSpPr>
        <p:spPr>
          <a:xfrm flipV="1">
            <a:off x="2079812" y="3924710"/>
            <a:ext cx="2720788" cy="17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19CD699-26C5-4816-BA32-89FDF879685E}"/>
              </a:ext>
            </a:extLst>
          </p:cNvPr>
          <p:cNvSpPr/>
          <p:nvPr/>
        </p:nvSpPr>
        <p:spPr>
          <a:xfrm>
            <a:off x="727860" y="3350414"/>
            <a:ext cx="2526535" cy="154208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2F72C3-9734-4F36-B36C-4FF55EAE5F5F}"/>
              </a:ext>
            </a:extLst>
          </p:cNvPr>
          <p:cNvSpPr txBox="1"/>
          <p:nvPr/>
        </p:nvSpPr>
        <p:spPr>
          <a:xfrm>
            <a:off x="4924193" y="3592083"/>
            <a:ext cx="7386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Div</a:t>
            </a:r>
            <a:r>
              <a:rPr lang="en-US" dirty="0"/>
              <a:t>: Empty by default and changed by </a:t>
            </a:r>
            <a:r>
              <a:rPr lang="en-US" dirty="0" err="1"/>
              <a:t>Javascript</a:t>
            </a:r>
            <a:r>
              <a:rPr lang="en-US" dirty="0"/>
              <a:t>/jQuery</a:t>
            </a:r>
          </a:p>
          <a:p>
            <a:endParaRPr lang="en-US" dirty="0"/>
          </a:p>
          <a:p>
            <a:r>
              <a:rPr lang="en-US" dirty="0"/>
              <a:t>ID= #</a:t>
            </a:r>
            <a:r>
              <a:rPr lang="en-US" dirty="0" err="1"/>
              <a:t>YoutubeArea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Description: display Top search results from </a:t>
            </a:r>
            <a:r>
              <a:rPr lang="en-US" dirty="0" err="1"/>
              <a:t>youtube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97667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8A1AF5-A99A-4BD0-A6CC-C45971E47112}"/>
              </a:ext>
            </a:extLst>
          </p:cNvPr>
          <p:cNvGrpSpPr/>
          <p:nvPr/>
        </p:nvGrpSpPr>
        <p:grpSpPr>
          <a:xfrm>
            <a:off x="415250" y="257175"/>
            <a:ext cx="3505200" cy="5924550"/>
            <a:chOff x="1847850" y="676275"/>
            <a:chExt cx="3505200" cy="59245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FA10227-D836-4F20-BC33-DC997A09538C}"/>
                </a:ext>
              </a:extLst>
            </p:cNvPr>
            <p:cNvSpPr/>
            <p:nvPr/>
          </p:nvSpPr>
          <p:spPr>
            <a:xfrm>
              <a:off x="1847850" y="676275"/>
              <a:ext cx="3505200" cy="59245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ED566B-D050-4669-9247-20111C770537}"/>
                </a:ext>
              </a:extLst>
            </p:cNvPr>
            <p:cNvSpPr/>
            <p:nvPr/>
          </p:nvSpPr>
          <p:spPr>
            <a:xfrm>
              <a:off x="3391902" y="5973177"/>
              <a:ext cx="417095" cy="41709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69520B-2A9A-43CB-8965-8D16186169D7}"/>
                </a:ext>
              </a:extLst>
            </p:cNvPr>
            <p:cNvSpPr/>
            <p:nvPr/>
          </p:nvSpPr>
          <p:spPr>
            <a:xfrm>
              <a:off x="3527172" y="983005"/>
              <a:ext cx="146553" cy="1393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9D8AFAA-CE42-49B3-9852-BB881C11C98B}"/>
                </a:ext>
              </a:extLst>
            </p:cNvPr>
            <p:cNvSpPr/>
            <p:nvPr/>
          </p:nvSpPr>
          <p:spPr>
            <a:xfrm>
              <a:off x="3193279" y="1204780"/>
              <a:ext cx="814337" cy="4571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872262-12DA-4AAC-8A2F-FC7CCE81D96C}"/>
                </a:ext>
              </a:extLst>
            </p:cNvPr>
            <p:cNvSpPr/>
            <p:nvPr/>
          </p:nvSpPr>
          <p:spPr>
            <a:xfrm>
              <a:off x="2028572" y="1380272"/>
              <a:ext cx="3142868" cy="4483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2" descr="Image result for travel icon">
            <a:extLst>
              <a:ext uri="{FF2B5EF4-FFF2-40B4-BE49-F238E27FC236}">
                <a16:creationId xmlns:a16="http://schemas.microsoft.com/office/drawing/2014/main" id="{0C3C0762-88E4-49F7-B3A6-3A498053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79" y="1166179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37418-55AC-4985-BFD9-C264C356F0CF}"/>
              </a:ext>
            </a:extLst>
          </p:cNvPr>
          <p:cNvSpPr txBox="1"/>
          <p:nvPr/>
        </p:nvSpPr>
        <p:spPr>
          <a:xfrm>
            <a:off x="1371056" y="1251774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pyrus" panose="020B0604020202020204" pitchFamily="66" charset="0"/>
              </a:rPr>
              <a:t>Savy</a:t>
            </a:r>
            <a:r>
              <a:rPr lang="en-US" sz="2400" b="1" dirty="0">
                <a:latin typeface="Papyrus" panose="020B0604020202020204" pitchFamily="66" charset="0"/>
              </a:rPr>
              <a:t> Traveler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92BBA-2624-4679-A497-194AE278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04" y="1858547"/>
            <a:ext cx="487361" cy="4801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657FD-CE4A-45B6-9938-D28D2B5DEF8E}"/>
              </a:ext>
            </a:extLst>
          </p:cNvPr>
          <p:cNvCxnSpPr/>
          <p:nvPr/>
        </p:nvCxnSpPr>
        <p:spPr>
          <a:xfrm>
            <a:off x="736879" y="1799509"/>
            <a:ext cx="2798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A4AD99-F1AB-42BD-9010-B09F75F484D2}"/>
              </a:ext>
            </a:extLst>
          </p:cNvPr>
          <p:cNvSpPr/>
          <p:nvPr/>
        </p:nvSpPr>
        <p:spPr>
          <a:xfrm>
            <a:off x="1295797" y="1899568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06668-C361-45F8-9D33-705CF03F5D1E}"/>
              </a:ext>
            </a:extLst>
          </p:cNvPr>
          <p:cNvSpPr txBox="1"/>
          <p:nvPr/>
        </p:nvSpPr>
        <p:spPr>
          <a:xfrm>
            <a:off x="676423" y="2469225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Papyrus" panose="020B0604020202020204" pitchFamily="66" charset="0"/>
              </a:rPr>
              <a:t>Youtube</a:t>
            </a:r>
            <a:r>
              <a:rPr lang="en-US" sz="1400" b="1" dirty="0">
                <a:latin typeface="Papyrus" panose="020B0604020202020204" pitchFamily="66" charset="0"/>
              </a:rPr>
              <a:t> Top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BD3BEF-3AB5-4D2F-9DD3-8F92B76552D8}"/>
              </a:ext>
            </a:extLst>
          </p:cNvPr>
          <p:cNvSpPr/>
          <p:nvPr/>
        </p:nvSpPr>
        <p:spPr>
          <a:xfrm>
            <a:off x="3660105" y="4540788"/>
            <a:ext cx="52264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AA23C-EDB7-4D45-8491-65D50232CE89}"/>
              </a:ext>
            </a:extLst>
          </p:cNvPr>
          <p:cNvSpPr txBox="1"/>
          <p:nvPr/>
        </p:nvSpPr>
        <p:spPr>
          <a:xfrm>
            <a:off x="673695" y="3957186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pyrus" panose="020B0604020202020204" pitchFamily="66" charset="0"/>
              </a:rPr>
              <a:t>Create your </a:t>
            </a:r>
            <a:r>
              <a:rPr lang="en-US" sz="1400" b="1" dirty="0" err="1">
                <a:latin typeface="Papyrus" panose="020B0604020202020204" pitchFamily="66" charset="0"/>
              </a:rPr>
              <a:t>Itenerary</a:t>
            </a:r>
            <a:endParaRPr lang="en-US" sz="1400" b="1" dirty="0">
              <a:latin typeface="Papyrus" panose="020B06040202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96BC7F-FB7C-495E-A278-C9CE52B38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10" y="2806374"/>
            <a:ext cx="1924605" cy="109977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598858-F625-40AA-BB46-416B213AE167}"/>
              </a:ext>
            </a:extLst>
          </p:cNvPr>
          <p:cNvCxnSpPr>
            <a:cxnSpLocks/>
          </p:cNvCxnSpPr>
          <p:nvPr/>
        </p:nvCxnSpPr>
        <p:spPr>
          <a:xfrm flipV="1">
            <a:off x="2079812" y="4029485"/>
            <a:ext cx="2720788" cy="17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9E5048-AA7B-4F79-A511-E2729EED3A41}"/>
              </a:ext>
            </a:extLst>
          </p:cNvPr>
          <p:cNvSpPr txBox="1"/>
          <p:nvPr/>
        </p:nvSpPr>
        <p:spPr>
          <a:xfrm>
            <a:off x="4924193" y="3696858"/>
            <a:ext cx="7386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Div</a:t>
            </a:r>
            <a:r>
              <a:rPr lang="en-US" dirty="0"/>
              <a:t>: contains only the from layout without content</a:t>
            </a:r>
          </a:p>
          <a:p>
            <a:endParaRPr lang="en-US" dirty="0"/>
          </a:p>
          <a:p>
            <a:r>
              <a:rPr lang="en-US" dirty="0"/>
              <a:t>ID= #</a:t>
            </a:r>
            <a:r>
              <a:rPr lang="en-US" dirty="0" err="1"/>
              <a:t>IteneraryArea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Description: allow user to input there information for the their trip and store it to local storage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21E17A-0BBC-4B0E-A41D-C6CD261744EA}"/>
              </a:ext>
            </a:extLst>
          </p:cNvPr>
          <p:cNvSpPr/>
          <p:nvPr/>
        </p:nvSpPr>
        <p:spPr>
          <a:xfrm>
            <a:off x="663599" y="4193006"/>
            <a:ext cx="2861945" cy="1221996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A56C13-69BD-43EE-B5D4-49410B60C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54" y="4488746"/>
            <a:ext cx="2407920" cy="4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5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food background">
            <a:extLst>
              <a:ext uri="{FF2B5EF4-FFF2-40B4-BE49-F238E27FC236}">
                <a16:creationId xmlns:a16="http://schemas.microsoft.com/office/drawing/2014/main" id="{A1C9E4BA-47E5-4AAC-9F44-42C62D1FB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" y="0"/>
            <a:ext cx="12196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travel icon">
            <a:extLst>
              <a:ext uri="{FF2B5EF4-FFF2-40B4-BE49-F238E27FC236}">
                <a16:creationId xmlns:a16="http://schemas.microsoft.com/office/drawing/2014/main" id="{2D1E3B03-C945-4388-BBB2-83211A62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75" y="103988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0A541-D17E-4E19-A8C9-984177BE99C9}"/>
              </a:ext>
            </a:extLst>
          </p:cNvPr>
          <p:cNvSpPr txBox="1"/>
          <p:nvPr/>
        </p:nvSpPr>
        <p:spPr>
          <a:xfrm>
            <a:off x="5077273" y="97745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Papyrus" panose="020B0604020202020204" pitchFamily="66" charset="0"/>
              </a:rPr>
              <a:t>Savy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Papyrus" panose="020B0604020202020204" pitchFamily="66" charset="0"/>
              </a:rPr>
              <a:t> Traveler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5956C5-6AAD-4080-A703-1FE5120CBF8D}"/>
              </a:ext>
            </a:extLst>
          </p:cNvPr>
          <p:cNvCxnSpPr>
            <a:cxnSpLocks/>
          </p:cNvCxnSpPr>
          <p:nvPr/>
        </p:nvCxnSpPr>
        <p:spPr>
          <a:xfrm flipV="1">
            <a:off x="1187116" y="559410"/>
            <a:ext cx="9785684" cy="86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4FE44-4BEB-4E57-A795-1076D98E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0" y="3183322"/>
            <a:ext cx="487361" cy="48012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FE563D-D2B2-45B2-ACED-5BB0058BB9C6}"/>
              </a:ext>
            </a:extLst>
          </p:cNvPr>
          <p:cNvSpPr/>
          <p:nvPr/>
        </p:nvSpPr>
        <p:spPr>
          <a:xfrm>
            <a:off x="5013323" y="3224343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mage result for food background">
            <a:extLst>
              <a:ext uri="{FF2B5EF4-FFF2-40B4-BE49-F238E27FC236}">
                <a16:creationId xmlns:a16="http://schemas.microsoft.com/office/drawing/2014/main" id="{9DCF3481-7706-4613-893D-5CE357DF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" y="0"/>
            <a:ext cx="12196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travel icon">
            <a:extLst>
              <a:ext uri="{FF2B5EF4-FFF2-40B4-BE49-F238E27FC236}">
                <a16:creationId xmlns:a16="http://schemas.microsoft.com/office/drawing/2014/main" id="{2D1E3B03-C945-4388-BBB2-83211A62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75" y="103988"/>
            <a:ext cx="487361" cy="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0A541-D17E-4E19-A8C9-984177BE99C9}"/>
              </a:ext>
            </a:extLst>
          </p:cNvPr>
          <p:cNvSpPr txBox="1"/>
          <p:nvPr/>
        </p:nvSpPr>
        <p:spPr>
          <a:xfrm>
            <a:off x="5077273" y="97745"/>
            <a:ext cx="240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</a:rPr>
              <a:t>Savvy Traveler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5956C5-6AAD-4080-A703-1FE5120CBF8D}"/>
              </a:ext>
            </a:extLst>
          </p:cNvPr>
          <p:cNvCxnSpPr>
            <a:cxnSpLocks/>
          </p:cNvCxnSpPr>
          <p:nvPr/>
        </p:nvCxnSpPr>
        <p:spPr>
          <a:xfrm flipV="1">
            <a:off x="1187116" y="559410"/>
            <a:ext cx="9785684" cy="86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4FE44-4BEB-4E57-A795-1076D98E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80" y="855224"/>
            <a:ext cx="487361" cy="48012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FE563D-D2B2-45B2-ACED-5BB0058BB9C6}"/>
              </a:ext>
            </a:extLst>
          </p:cNvPr>
          <p:cNvSpPr/>
          <p:nvPr/>
        </p:nvSpPr>
        <p:spPr>
          <a:xfrm>
            <a:off x="5077273" y="896245"/>
            <a:ext cx="2165353" cy="4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9A662-33B5-49A5-B889-39C669403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1" y="2163127"/>
            <a:ext cx="5855790" cy="12163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CE0924-C48A-442B-A566-C9F8032FF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43" y="3646275"/>
            <a:ext cx="5855790" cy="12163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7BBECC-F707-4204-9EA7-92BF7895A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1" y="5007781"/>
            <a:ext cx="5855790" cy="12163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DCC6F-8181-4798-9055-E30B2EB9F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897" y="2575338"/>
            <a:ext cx="5321118" cy="304063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523B71-CF43-40B4-9B28-FE8FBB2E0AA9}"/>
              </a:ext>
            </a:extLst>
          </p:cNvPr>
          <p:cNvSpPr/>
          <p:nvPr/>
        </p:nvSpPr>
        <p:spPr>
          <a:xfrm>
            <a:off x="11959015" y="3924710"/>
            <a:ext cx="184487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5DB1E-BB68-4D9D-8A80-6696716F5F0C}"/>
              </a:ext>
            </a:extLst>
          </p:cNvPr>
          <p:cNvSpPr txBox="1"/>
          <p:nvPr/>
        </p:nvSpPr>
        <p:spPr>
          <a:xfrm>
            <a:off x="448611" y="1568083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Top Yelp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56311-9F16-47E7-B753-DBBAC1672116}"/>
              </a:ext>
            </a:extLst>
          </p:cNvPr>
          <p:cNvSpPr txBox="1"/>
          <p:nvPr/>
        </p:nvSpPr>
        <p:spPr>
          <a:xfrm>
            <a:off x="7049938" y="1568083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Top YouTube</a:t>
            </a:r>
          </a:p>
        </p:txBody>
      </p:sp>
    </p:spTree>
    <p:extLst>
      <p:ext uri="{BB962C8B-B14F-4D97-AF65-F5344CB8AC3E}">
        <p14:creationId xmlns:p14="http://schemas.microsoft.com/office/powerpoint/2010/main" val="74977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food background">
            <a:extLst>
              <a:ext uri="{FF2B5EF4-FFF2-40B4-BE49-F238E27FC236}">
                <a16:creationId xmlns:a16="http://schemas.microsoft.com/office/drawing/2014/main" id="{F7DE25C8-7358-4BC2-948A-91C3ADE5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" y="0"/>
            <a:ext cx="12196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B5E2F-DAD1-4120-9754-E19077ED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3" y="297519"/>
            <a:ext cx="5855790" cy="12163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FBB40-8A08-4AF5-9D68-B589B0A7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1" y="1659025"/>
            <a:ext cx="5855790" cy="12163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49E03E-193D-4A79-B496-6CC10ADBA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35"/>
          <a:stretch/>
        </p:blipFill>
        <p:spPr>
          <a:xfrm>
            <a:off x="6637897" y="297519"/>
            <a:ext cx="5321118" cy="200880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BD4F68-EF60-44E0-A978-472A1F5D331D}"/>
              </a:ext>
            </a:extLst>
          </p:cNvPr>
          <p:cNvSpPr/>
          <p:nvPr/>
        </p:nvSpPr>
        <p:spPr>
          <a:xfrm>
            <a:off x="11959015" y="5416626"/>
            <a:ext cx="184487" cy="591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65CB7-72D5-4868-8B77-162FF6ED79C6}"/>
              </a:ext>
            </a:extLst>
          </p:cNvPr>
          <p:cNvSpPr txBox="1"/>
          <p:nvPr/>
        </p:nvSpPr>
        <p:spPr>
          <a:xfrm>
            <a:off x="248322" y="3429000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Your Itinerary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87663-36FE-4E94-A8A3-ABD328481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1" y="4257823"/>
            <a:ext cx="10813717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AE672-5A08-476A-92C2-70622556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9" y="222797"/>
            <a:ext cx="10196623" cy="59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350</Words>
  <Application>Microsoft Office PowerPoint</Application>
  <PresentationFormat>Widescreen</PresentationFormat>
  <Paragraphs>69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Papyrus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andres ruiz</dc:creator>
  <cp:lastModifiedBy>andres ruiz</cp:lastModifiedBy>
  <cp:revision>27</cp:revision>
  <dcterms:created xsi:type="dcterms:W3CDTF">2020-02-12T21:49:54Z</dcterms:created>
  <dcterms:modified xsi:type="dcterms:W3CDTF">2020-02-15T22:08:31Z</dcterms:modified>
</cp:coreProperties>
</file>